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Keeping Buildings Performing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Who We 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Our Advantage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4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Markets We Serve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9b730262-17ec-456e-8a58-8c39a3ddf4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Mechanical Services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HVAC Services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Construction &amp; Retrofit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4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Preventative Maintenance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9b730262-17ec-456e-8a58-8c39a3ddf4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Emergency Response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Safety &amp; Compliance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Featured Clients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4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Simon Fraser University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9b730262-17ec-456e-8a58-8c39a3ddf4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BCIT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Healthcare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Government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4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Commercial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9b730262-17ec-456e-8a58-8c39a3ddf4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Industrial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Technology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Asset Lifecycle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4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Energy Optimization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9b730262-17ec-456e-8a58-8c39a3ddf4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4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9b730262-17ec-456e-8a58-8c39a3ddf4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7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4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8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9b730262-17ec-456e-8a58-8c39a3ddf43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9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Strategic Section 10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914400"/>
            <a:ext cx="5029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Executive Summary</a:t>
            </a:r>
          </a:p>
          <a:p>
            <a:pPr>
              <a:defRPr sz="1800"/>
            </a:pPr>
            <a:r>
              <a:t>• Edit this headline</a:t>
            </a:r>
          </a:p>
          <a:p>
            <a:pPr>
              <a:defRPr sz="1800"/>
            </a:pPr>
            <a:r>
              <a:t>• Replace with client-specific messaging</a:t>
            </a:r>
          </a:p>
          <a:p>
            <a:pPr>
              <a:defRPr sz="1800"/>
            </a:pPr>
            <a:r>
              <a:t>• Insert metrics, KPIs or project highlights</a:t>
            </a:r>
          </a:p>
          <a:p>
            <a:pPr>
              <a:defRPr sz="1800"/>
            </a:pPr>
            <a:r>
              <a:t>• All text, shapes and images remain editable</a:t>
            </a:r>
          </a:p>
        </p:txBody>
      </p:sp>
      <p:pic>
        <p:nvPicPr>
          <p:cNvPr id="5" name="Picture 4" descr="DSC08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914400"/>
            <a:ext cx="5669280" cy="3781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t>TOTAL ENERGY SYSTEMS | Established 1978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